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0"/>
  </p:notesMasterIdLst>
  <p:handoutMasterIdLst>
    <p:handoutMasterId r:id="rId11"/>
  </p:handoutMasterIdLst>
  <p:sldIdLst>
    <p:sldId id="256" r:id="rId3"/>
    <p:sldId id="258" r:id="rId4"/>
    <p:sldId id="264" r:id="rId5"/>
    <p:sldId id="265" r:id="rId6"/>
    <p:sldId id="266" r:id="rId7"/>
    <p:sldId id="269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A42D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92" d="100"/>
          <a:sy n="92" d="100"/>
        </p:scale>
        <p:origin x="-42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D2DDA-69D8-473F-A583-B6774B31A77B}" type="datetimeFigureOut">
              <a:rPr lang="en-US"/>
              <a:t>4/5/2016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92CCB-FF08-4D29-8DA3-E1FD8604480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15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F6DFB-6833-46E4-B515-70E0D9178056}" type="datetimeFigureOut">
              <a:rPr lang="en-US"/>
              <a:t>4/5/2016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706C7-F2C3-48B6-8A22-C484D800B5D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50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1905000"/>
            <a:ext cx="12188826" cy="32004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50000"/>
                </a:schemeClr>
              </a:gs>
              <a:gs pos="0">
                <a:schemeClr val="accent1">
                  <a:lumMod val="60000"/>
                  <a:lumOff val="4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-2" y="1795132"/>
            <a:ext cx="12188826" cy="73152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0000"/>
                </a:schemeClr>
              </a:gs>
              <a:gs pos="0">
                <a:schemeClr val="accent1">
                  <a:lumMod val="60000"/>
                  <a:lumOff val="4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-2" y="5142116"/>
            <a:ext cx="12188826" cy="73152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0000"/>
                </a:schemeClr>
              </a:gs>
              <a:gs pos="0">
                <a:schemeClr val="accent1">
                  <a:lumMod val="60000"/>
                  <a:lumOff val="4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079812"/>
            <a:ext cx="9601200" cy="1724092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959352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57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59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050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73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rotWithShape="1">
          <a:gsLst>
            <a:gs pos="100000">
              <a:schemeClr val="accent1">
                <a:alpha val="80000"/>
              </a:schemeClr>
            </a:gs>
            <a:gs pos="0">
              <a:schemeClr val="accent1">
                <a:lumMod val="40000"/>
                <a:lumOff val="60000"/>
                <a:alpha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anchor="b">
            <a:normAutofit/>
          </a:bodyPr>
          <a:lstStyle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2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3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39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91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flipV="1">
            <a:off x="1585" y="0"/>
            <a:ext cx="12188827" cy="377952"/>
            <a:chOff x="-1" y="6480048"/>
            <a:chExt cx="12188827" cy="377952"/>
          </a:xfrm>
        </p:grpSpPr>
        <p:sp>
          <p:nvSpPr>
            <p:cNvPr id="6" name="Rectangle 5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543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1585" y="0"/>
            <a:ext cx="12188827" cy="377952"/>
            <a:chOff x="-1" y="6480048"/>
            <a:chExt cx="12188827" cy="377952"/>
          </a:xfrm>
        </p:grpSpPr>
        <p:sp>
          <p:nvSpPr>
            <p:cNvPr id="9" name="Rectangle 8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3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1585" y="0"/>
            <a:ext cx="12188827" cy="377952"/>
            <a:chOff x="-1" y="6480048"/>
            <a:chExt cx="12188827" cy="377952"/>
          </a:xfrm>
        </p:grpSpPr>
        <p:sp>
          <p:nvSpPr>
            <p:cNvPr id="9" name="Rectangle 8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1" y="506104"/>
            <a:ext cx="6858002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/>
              <a:t>4/5/2016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98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59000"/>
              </a:schemeClr>
            </a:gs>
            <a:gs pos="40000">
              <a:schemeClr val="accent1">
                <a:lumMod val="20000"/>
                <a:lumOff val="80000"/>
                <a:alpha val="66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" y="6480048"/>
            <a:ext cx="12188827" cy="377952"/>
            <a:chOff x="-1" y="6480048"/>
            <a:chExt cx="12188827" cy="377952"/>
          </a:xfrm>
        </p:grpSpPr>
        <p:sp>
          <p:nvSpPr>
            <p:cNvPr id="7" name="Rectangle 6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683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B277187-C200-495F-A386-621319EADA8F}" type="datetimeFigureOut">
              <a:rPr lang="en-US"/>
              <a:pPr/>
              <a:t>4/5/2016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C749032-2A07-4AE8-BA90-74324CAE0C8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02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90000"/>
              <a:lumOff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90000"/>
              <a:lumOff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90000"/>
              <a:lumOff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1">
              <a:lumMod val="90000"/>
              <a:lumOff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1">
              <a:lumMod val="90000"/>
              <a:lumOff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43212" y="2367581"/>
            <a:ext cx="8948788" cy="1133531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金</a:t>
            </a:r>
            <a:r>
              <a:rPr lang="zh-CN" altLang="en-US" sz="4000" dirty="0" smtClean="0"/>
              <a:t>刚七句之上师瑜伽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507"/>
            <a:ext cx="3243211" cy="32432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43211" y="4475903"/>
            <a:ext cx="8948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o-CN" sz="3600" dirty="0">
                <a:latin typeface="Arial" panose="020B0604020202020204" pitchFamily="34" charset="0"/>
              </a:rPr>
              <a:t>ༀ ཨཱཿ ཧཱུྃ བཛྲ གུརུ པདྨ སིདྡྷི ཧཱུྃ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99801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6191" y="0"/>
            <a:ext cx="11107881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</a:t>
            </a: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自身平庸安住前虚空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邬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金无垢达娜果夏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深邃盈满具八功德水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央珍宝莲花盛开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皈处总集邬金金刚持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好赫奕措嘉母双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右持金刚左持托巴瓶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绸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缎珍宝骨饰庄严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五光界中大乐威光耀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根眷属之海如云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加持大悲甘霖垂视我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58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8373" y="883227"/>
            <a:ext cx="11107881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lnSpc>
                <a:spcPct val="150000"/>
              </a:lnSpc>
              <a:defRPr sz="4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b="1" dirty="0"/>
              <a:t>吽                      </a:t>
            </a:r>
            <a:endParaRPr lang="en-US" altLang="zh-CN" sz="3600" b="1" dirty="0"/>
          </a:p>
          <a:p>
            <a:r>
              <a:rPr lang="zh-CN" altLang="en-US" sz="3600" b="1" dirty="0"/>
              <a:t>邬金耶杰呢向灿 班玛给</a:t>
            </a:r>
            <a:r>
              <a:rPr lang="zh-CN" altLang="en-US" sz="3600" b="1" dirty="0" smtClean="0"/>
              <a:t>萨东</a:t>
            </a:r>
            <a:r>
              <a:rPr lang="zh-CN" altLang="en-US" sz="3600" b="1" dirty="0"/>
              <a:t>波拉</a:t>
            </a:r>
            <a:endParaRPr lang="en-US" altLang="zh-CN" sz="3600" b="1" dirty="0"/>
          </a:p>
          <a:p>
            <a:r>
              <a:rPr lang="zh-CN" altLang="en-US" sz="3600" b="1" dirty="0"/>
              <a:t>雅灿巧格欧哲尼 班玛炯内协色札</a:t>
            </a:r>
            <a:endParaRPr lang="en-US" altLang="zh-CN" sz="3600" b="1" dirty="0"/>
          </a:p>
          <a:p>
            <a:r>
              <a:rPr lang="zh-CN" altLang="en-US" sz="3600" b="1" dirty="0" smtClean="0"/>
              <a:t>括德</a:t>
            </a:r>
            <a:r>
              <a:rPr lang="zh-CN" altLang="en-US" sz="3600" b="1" dirty="0"/>
              <a:t>喀卓芒布果 且杰吉色哒朱杰</a:t>
            </a:r>
            <a:endParaRPr lang="en-US" altLang="zh-CN" sz="3600" b="1" dirty="0"/>
          </a:p>
          <a:p>
            <a:r>
              <a:rPr lang="zh-CN" altLang="en-US" sz="3600" b="1" dirty="0"/>
              <a:t>辛吉洛</a:t>
            </a:r>
            <a:r>
              <a:rPr lang="zh-CN" altLang="en-US" sz="3600" b="1" dirty="0" smtClean="0"/>
              <a:t>协夏</a:t>
            </a:r>
            <a:r>
              <a:rPr lang="zh-CN" altLang="en-US" sz="3600" b="1" dirty="0"/>
              <a:t>色所 古汝巴玛斯德吽</a:t>
            </a:r>
            <a:endParaRPr lang="en-US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8424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93518"/>
            <a:ext cx="11107881" cy="6463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诸佛本体无死智慧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猛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厉渴慕恒顶恭信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礼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身体受用三世所积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为普贤云供而敬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奉</a:t>
            </a:r>
            <a:endParaRPr lang="en-US" alt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余忏悔无始累积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罪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诸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佛佛子所有之功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</a:t>
            </a:r>
            <a:endParaRPr 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t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唯一遍主怙主之胜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迹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心随喜起信而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祈祷</a:t>
            </a:r>
            <a:endParaRPr 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t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请降深广妙法甘露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雨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聚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合自他一切之善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  <a:endParaRPr 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t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乃至轮回大海未尽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随怙主汝尊之脚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t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为度天下众生而回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endParaRPr 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09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073" y="1708160"/>
            <a:ext cx="11107881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皈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处总集广大智悲藏，浊世唯一救主珍贵宝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3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遭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受五浊衰损痛苦时，愿速慈悲垂视祈请子。</a:t>
            </a: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密意界中散射大悲力，请求加持具敬我之心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3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祈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请迅速示显诸验相，恩赐共与不共之成就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6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7761" y="332511"/>
            <a:ext cx="4717472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lnSpc>
                <a:spcPct val="150000"/>
              </a:lnSpc>
              <a:defRPr sz="4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b="1" dirty="0"/>
              <a:t>吽                      </a:t>
            </a:r>
            <a:endParaRPr lang="en-US" altLang="zh-CN" sz="2800" b="1" dirty="0"/>
          </a:p>
          <a:p>
            <a:r>
              <a:rPr lang="zh-CN" altLang="en-US" sz="2800" b="1" dirty="0"/>
              <a:t>邬金耶杰呢向灿 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班</a:t>
            </a:r>
            <a:r>
              <a:rPr lang="zh-CN" altLang="en-US" sz="2800" b="1" dirty="0"/>
              <a:t>玛给</a:t>
            </a:r>
            <a:r>
              <a:rPr lang="zh-CN" altLang="en-US" sz="2800" b="1" dirty="0" smtClean="0"/>
              <a:t>萨东</a:t>
            </a:r>
            <a:r>
              <a:rPr lang="zh-CN" altLang="en-US" sz="2800" b="1" dirty="0"/>
              <a:t>波拉</a:t>
            </a:r>
            <a:endParaRPr lang="en-US" altLang="zh-CN" sz="2800" b="1" dirty="0"/>
          </a:p>
          <a:p>
            <a:r>
              <a:rPr lang="zh-CN" altLang="en-US" sz="2800" b="1" dirty="0"/>
              <a:t>雅灿巧格欧哲尼 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班</a:t>
            </a:r>
            <a:r>
              <a:rPr lang="zh-CN" altLang="en-US" sz="2800" b="1" dirty="0"/>
              <a:t>玛炯内协色札</a:t>
            </a:r>
            <a:endParaRPr lang="en-US" altLang="zh-CN" sz="2800" b="1" dirty="0"/>
          </a:p>
          <a:p>
            <a:r>
              <a:rPr lang="zh-CN" altLang="en-US" sz="2800" b="1" dirty="0" smtClean="0"/>
              <a:t>括德</a:t>
            </a:r>
            <a:r>
              <a:rPr lang="zh-CN" altLang="en-US" sz="2800" b="1" dirty="0"/>
              <a:t>喀卓芒布果 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且</a:t>
            </a:r>
            <a:r>
              <a:rPr lang="zh-CN" altLang="en-US" sz="2800" b="1" dirty="0"/>
              <a:t>杰吉色哒朱杰</a:t>
            </a:r>
            <a:endParaRPr lang="en-US" altLang="zh-CN" sz="2800" b="1" dirty="0"/>
          </a:p>
          <a:p>
            <a:r>
              <a:rPr lang="zh-CN" altLang="en-US" sz="2800" b="1" dirty="0"/>
              <a:t>辛吉洛</a:t>
            </a:r>
            <a:r>
              <a:rPr lang="zh-CN" altLang="en-US" sz="2800" b="1" dirty="0" smtClean="0"/>
              <a:t>协夏</a:t>
            </a:r>
            <a:r>
              <a:rPr lang="zh-CN" altLang="en-US" sz="2800" b="1" dirty="0"/>
              <a:t>色所 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古</a:t>
            </a:r>
            <a:r>
              <a:rPr lang="zh-CN" altLang="en-US" sz="2800" b="1" dirty="0"/>
              <a:t>汝巴玛斯德吽</a:t>
            </a:r>
            <a:endParaRPr lang="en-US" alt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19" y="142054"/>
            <a:ext cx="4805866" cy="64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91" y="1240569"/>
            <a:ext cx="11107881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上师三处三字中，放射白红蓝三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</a:t>
            </a:r>
            <a:endParaRPr lang="en-US" altLang="zh-CN" sz="3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自三处消三障，成就身语意金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</a:t>
            </a:r>
            <a:endParaRPr lang="en-US" altLang="zh-CN" sz="3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上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师诸眷皆化光，白红明点吽字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endParaRPr lang="en-US" altLang="zh-CN" sz="3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入自心上师意，自心无别法身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3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410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Yellow 16x9">
  <a:themeElements>
    <a:clrScheme name="Banded_Design_Yellow">
      <a:dk1>
        <a:srgbClr val="323232"/>
      </a:dk1>
      <a:lt1>
        <a:sysClr val="window" lastClr="FFFFFF"/>
      </a:lt1>
      <a:dk2>
        <a:srgbClr val="000000"/>
      </a:dk2>
      <a:lt2>
        <a:srgbClr val="E5E8E8"/>
      </a:lt2>
      <a:accent1>
        <a:srgbClr val="FFCD36"/>
      </a:accent1>
      <a:accent2>
        <a:srgbClr val="F29E3E"/>
      </a:accent2>
      <a:accent3>
        <a:srgbClr val="83C546"/>
      </a:accent3>
      <a:accent4>
        <a:srgbClr val="52C1CA"/>
      </a:accent4>
      <a:accent5>
        <a:srgbClr val="7384CA"/>
      </a:accent5>
      <a:accent6>
        <a:srgbClr val="DA6A89"/>
      </a:accent6>
      <a:hlink>
        <a:srgbClr val="88CACA"/>
      </a:hlink>
      <a:folHlink>
        <a:srgbClr val="91A7CA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Yellow">
      <a:dk1>
        <a:srgbClr val="595959"/>
      </a:dk1>
      <a:lt1>
        <a:sysClr val="window" lastClr="FFFFFF"/>
      </a:lt1>
      <a:dk2>
        <a:srgbClr val="323232"/>
      </a:dk2>
      <a:lt2>
        <a:srgbClr val="E5E8E8"/>
      </a:lt2>
      <a:accent1>
        <a:srgbClr val="FFCD36"/>
      </a:accent1>
      <a:accent2>
        <a:srgbClr val="F29E3E"/>
      </a:accent2>
      <a:accent3>
        <a:srgbClr val="83C546"/>
      </a:accent3>
      <a:accent4>
        <a:srgbClr val="52C1CA"/>
      </a:accent4>
      <a:accent5>
        <a:srgbClr val="7384CA"/>
      </a:accent5>
      <a:accent6>
        <a:srgbClr val="DA6A89"/>
      </a:accent6>
      <a:hlink>
        <a:srgbClr val="88CACA"/>
      </a:hlink>
      <a:folHlink>
        <a:srgbClr val="91A7CA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Yellow">
      <a:dk1>
        <a:srgbClr val="595959"/>
      </a:dk1>
      <a:lt1>
        <a:sysClr val="window" lastClr="FFFFFF"/>
      </a:lt1>
      <a:dk2>
        <a:srgbClr val="323232"/>
      </a:dk2>
      <a:lt2>
        <a:srgbClr val="E5E8E8"/>
      </a:lt2>
      <a:accent1>
        <a:srgbClr val="FFCD36"/>
      </a:accent1>
      <a:accent2>
        <a:srgbClr val="F29E3E"/>
      </a:accent2>
      <a:accent3>
        <a:srgbClr val="83C546"/>
      </a:accent3>
      <a:accent4>
        <a:srgbClr val="52C1CA"/>
      </a:accent4>
      <a:accent5>
        <a:srgbClr val="7384CA"/>
      </a:accent5>
      <a:accent6>
        <a:srgbClr val="DA6A89"/>
      </a:accent6>
      <a:hlink>
        <a:srgbClr val="88CACA"/>
      </a:hlink>
      <a:folHlink>
        <a:srgbClr val="91A7CA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66677B1-365E-411F-9971-C788BC2975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Yellow banded design presentation (widescreen)</Template>
  <TotalTime>0</TotalTime>
  <Words>499</Words>
  <Application>Microsoft Office PowerPoint</Application>
  <PresentationFormat>Custom</PresentationFormat>
  <Paragraphs>39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Banded Design Yellow 16x9</vt:lpstr>
      <vt:lpstr>金刚七句之上师瑜伽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2015-09-26T20:05:38Z</dcterms:created>
  <dcterms:modified xsi:type="dcterms:W3CDTF">2016-04-06T02:34:16Z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TC029009979991</vt:lpwstr>
  </property>
</Properties>
</file>